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6"/>
  </p:notesMasterIdLst>
  <p:sldIdLst>
    <p:sldId id="2972" r:id="rId2"/>
    <p:sldId id="2973" r:id="rId3"/>
    <p:sldId id="2974" r:id="rId4"/>
    <p:sldId id="2975" r:id="rId5"/>
    <p:sldId id="2976" r:id="rId6"/>
    <p:sldId id="2977" r:id="rId7"/>
    <p:sldId id="2978" r:id="rId8"/>
    <p:sldId id="2979" r:id="rId9"/>
    <p:sldId id="2980" r:id="rId10"/>
    <p:sldId id="3012" r:id="rId11"/>
    <p:sldId id="2986" r:id="rId12"/>
    <p:sldId id="2981" r:id="rId13"/>
    <p:sldId id="2987" r:id="rId14"/>
    <p:sldId id="2988" r:id="rId15"/>
    <p:sldId id="2989" r:id="rId16"/>
    <p:sldId id="2990" r:id="rId17"/>
    <p:sldId id="2991" r:id="rId18"/>
    <p:sldId id="2992" r:id="rId19"/>
    <p:sldId id="2993" r:id="rId20"/>
    <p:sldId id="2994" r:id="rId21"/>
    <p:sldId id="2995" r:id="rId22"/>
    <p:sldId id="2996" r:id="rId23"/>
    <p:sldId id="3010" r:id="rId24"/>
    <p:sldId id="3011" r:id="rId25"/>
    <p:sldId id="2982" r:id="rId26"/>
    <p:sldId id="3001" r:id="rId27"/>
    <p:sldId id="3002" r:id="rId28"/>
    <p:sldId id="3003" r:id="rId29"/>
    <p:sldId id="3004" r:id="rId30"/>
    <p:sldId id="3005" r:id="rId31"/>
    <p:sldId id="3006" r:id="rId32"/>
    <p:sldId id="3007" r:id="rId33"/>
    <p:sldId id="3008" r:id="rId34"/>
    <p:sldId id="3009" r:id="rId3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692CD-E452-48B5-BE41-FB698F8BC6E4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37FA7-D41D-4758-9F71-42CCC42D0D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9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6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9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74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9269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26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5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06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8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12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84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82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6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8BD3-4475-4EA8-9D19-D815C2CF4B45}" type="datetimeFigureOut">
              <a:rPr kumimoji="1" lang="ja-JP" altLang="en-US" smtClean="0"/>
              <a:pPr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74F4-679E-473C-B253-0F80F886FF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18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E614C49-C784-75CA-5099-AA441AAC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1475" cy="75329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6B66A4-C003-6E3F-F924-2ADD9F096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49" y="0"/>
            <a:ext cx="6451039" cy="86013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5C02CD-48D7-47C8-D68E-D69A7BED34C8}"/>
              </a:ext>
            </a:extLst>
          </p:cNvPr>
          <p:cNvSpPr txBox="1"/>
          <p:nvPr/>
        </p:nvSpPr>
        <p:spPr>
          <a:xfrm>
            <a:off x="517793" y="5519450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1EAF37-DD63-60FB-AD1F-21A58FB120AD}"/>
              </a:ext>
            </a:extLst>
          </p:cNvPr>
          <p:cNvSpPr txBox="1"/>
          <p:nvPr/>
        </p:nvSpPr>
        <p:spPr>
          <a:xfrm>
            <a:off x="6613793" y="5627783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25B43C-2966-4575-17FA-522F3216DCC1}"/>
              </a:ext>
            </a:extLst>
          </p:cNvPr>
          <p:cNvSpPr txBox="1"/>
          <p:nvPr/>
        </p:nvSpPr>
        <p:spPr>
          <a:xfrm>
            <a:off x="4825936" y="477672"/>
            <a:ext cx="230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chemeClr val="bg1"/>
                </a:solidFill>
              </a:rPr>
              <a:t>１番</a:t>
            </a:r>
          </a:p>
        </p:txBody>
      </p:sp>
    </p:spTree>
    <p:extLst>
      <p:ext uri="{BB962C8B-B14F-4D97-AF65-F5344CB8AC3E}">
        <p14:creationId xmlns:p14="http://schemas.microsoft.com/office/powerpoint/2010/main" val="38735147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36EBB7-0E90-8871-6AF7-E871BD5CD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C0CF75-374C-7A19-862B-36FE2DA2F2B9}"/>
              </a:ext>
            </a:extLst>
          </p:cNvPr>
          <p:cNvSpPr txBox="1"/>
          <p:nvPr/>
        </p:nvSpPr>
        <p:spPr>
          <a:xfrm>
            <a:off x="3982887" y="572564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045FF3-3BE5-6E67-BF40-9DD9C1B54834}"/>
              </a:ext>
            </a:extLst>
          </p:cNvPr>
          <p:cNvSpPr txBox="1"/>
          <p:nvPr/>
        </p:nvSpPr>
        <p:spPr>
          <a:xfrm>
            <a:off x="7052984" y="5725642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5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142A0F-0B6A-1412-287D-5BD2ECB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D1E8E9-BAC2-3D2B-F398-BBEB8BDD932F}"/>
              </a:ext>
            </a:extLst>
          </p:cNvPr>
          <p:cNvSpPr txBox="1"/>
          <p:nvPr/>
        </p:nvSpPr>
        <p:spPr>
          <a:xfrm>
            <a:off x="3982887" y="572564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E2D232-3BF7-AA0D-D471-8BD57D297703}"/>
              </a:ext>
            </a:extLst>
          </p:cNvPr>
          <p:cNvSpPr txBox="1"/>
          <p:nvPr/>
        </p:nvSpPr>
        <p:spPr>
          <a:xfrm>
            <a:off x="7052984" y="5725642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3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113597-EDC2-0F7B-DED5-41F5F4DE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7" y="-304777"/>
            <a:ext cx="5702049" cy="75869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5C40AF7-063E-90C1-F68F-1D2D8464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7126" y="416518"/>
            <a:ext cx="8016582" cy="60249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3982887" y="572564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9884438" y="5725642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11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CDCDC7-6B09-C89B-5B88-15A6A862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91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26FE0B-E9E1-F32D-D02F-AE7A9A8D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4CD56A-570A-DE82-6522-EFACCF9B0623}"/>
              </a:ext>
            </a:extLst>
          </p:cNvPr>
          <p:cNvSpPr txBox="1"/>
          <p:nvPr/>
        </p:nvSpPr>
        <p:spPr>
          <a:xfrm>
            <a:off x="7152267" y="3525672"/>
            <a:ext cx="230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2</a:t>
            </a:r>
            <a:r>
              <a:rPr kumimoji="1" lang="ja-JP" altLang="en-US" sz="6600" b="1" dirty="0">
                <a:solidFill>
                  <a:schemeClr val="bg1"/>
                </a:solidFill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25350317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EC2A1E-0321-3EC0-0CF0-A39EA777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178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2A0734-6D6A-DF64-36E8-46DBBBF9E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3FA7B0-00C5-DD0A-F9FB-416635D61437}"/>
              </a:ext>
            </a:extLst>
          </p:cNvPr>
          <p:cNvSpPr txBox="1"/>
          <p:nvPr/>
        </p:nvSpPr>
        <p:spPr>
          <a:xfrm>
            <a:off x="6787258" y="1630611"/>
            <a:ext cx="230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4</a:t>
            </a:r>
            <a:r>
              <a:rPr kumimoji="1" lang="ja-JP" altLang="en-US" sz="6600" b="1" dirty="0">
                <a:solidFill>
                  <a:schemeClr val="bg1"/>
                </a:solidFill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2718546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D6BE23-EEED-5C5B-B926-5CFEAD864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7D1B43F-B93D-885F-5466-A439BEB6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FEE965-979B-0DB3-373A-DAB0F7CE0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75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2E1E8CB-CF75-3124-CAC5-FBCA1EB1D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3" y="-293783"/>
            <a:ext cx="5584174" cy="74455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7066F59-9A17-3963-533F-179D69AC9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32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2C3BEFE-1D7F-6930-2F87-B5A3DDC58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99" y="-928782"/>
            <a:ext cx="7142602" cy="952346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356C25-123B-38C3-F5F5-A0F6C5B5B622}"/>
              </a:ext>
            </a:extLst>
          </p:cNvPr>
          <p:cNvSpPr txBox="1"/>
          <p:nvPr/>
        </p:nvSpPr>
        <p:spPr>
          <a:xfrm>
            <a:off x="6613793" y="5627783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B40FA1-02C1-2A97-95E1-4E0F5D459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" y="0"/>
            <a:ext cx="5640636" cy="732073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11FE99-62F9-1222-13D9-F1E4A3C99997}"/>
              </a:ext>
            </a:extLst>
          </p:cNvPr>
          <p:cNvSpPr txBox="1"/>
          <p:nvPr/>
        </p:nvSpPr>
        <p:spPr>
          <a:xfrm>
            <a:off x="583895" y="5332414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82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3889395-4394-F7A5-B4C2-24621242D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10" y="0"/>
            <a:ext cx="514118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9CCA05-D4FC-88E6-CAA5-98773599DB07}"/>
              </a:ext>
            </a:extLst>
          </p:cNvPr>
          <p:cNvSpPr txBox="1"/>
          <p:nvPr/>
        </p:nvSpPr>
        <p:spPr>
          <a:xfrm>
            <a:off x="3839667" y="514664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1F89F0-0996-85C4-923F-FA66A890BC6F}"/>
              </a:ext>
            </a:extLst>
          </p:cNvPr>
          <p:cNvSpPr txBox="1"/>
          <p:nvPr/>
        </p:nvSpPr>
        <p:spPr>
          <a:xfrm>
            <a:off x="6281803" y="624832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0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0728C7-1EE7-BE3B-4BFC-B97097FED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9" y="0"/>
            <a:ext cx="5142341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E56156-22A4-DEF9-9A49-C25D6CF4E064}"/>
              </a:ext>
            </a:extLst>
          </p:cNvPr>
          <p:cNvSpPr txBox="1"/>
          <p:nvPr/>
        </p:nvSpPr>
        <p:spPr>
          <a:xfrm>
            <a:off x="9315051" y="1120591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Day 1</a:t>
            </a:r>
            <a:endParaRPr kumimoji="1" lang="ja-JP" altLang="en-US" sz="5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03FBCA-59F6-8B75-3C89-7E3A39892404}"/>
              </a:ext>
            </a:extLst>
          </p:cNvPr>
          <p:cNvSpPr txBox="1"/>
          <p:nvPr/>
        </p:nvSpPr>
        <p:spPr>
          <a:xfrm>
            <a:off x="9315051" y="527574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/>
              <a:t>Day 30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552162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FAA30F-D796-B2D2-C3DD-07B763168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9" y="0"/>
            <a:ext cx="5142341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52E11D-6784-1F4E-5CCB-8A187F57F5D6}"/>
              </a:ext>
            </a:extLst>
          </p:cNvPr>
          <p:cNvSpPr txBox="1"/>
          <p:nvPr/>
        </p:nvSpPr>
        <p:spPr>
          <a:xfrm>
            <a:off x="9315051" y="1120591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Day 1</a:t>
            </a:r>
            <a:endParaRPr kumimoji="1" lang="ja-JP" altLang="en-US" sz="5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01808A-E008-EBFE-B319-D0AC12EB1BD7}"/>
              </a:ext>
            </a:extLst>
          </p:cNvPr>
          <p:cNvSpPr txBox="1"/>
          <p:nvPr/>
        </p:nvSpPr>
        <p:spPr>
          <a:xfrm>
            <a:off x="9315051" y="527574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/>
              <a:t>Day 30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962763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0C2FEFD-62C5-75DA-7728-ABE52CE9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6" y="278296"/>
            <a:ext cx="5142341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F4CD2C-49D4-8D2D-A56E-82D11D994331}"/>
              </a:ext>
            </a:extLst>
          </p:cNvPr>
          <p:cNvSpPr txBox="1"/>
          <p:nvPr/>
        </p:nvSpPr>
        <p:spPr>
          <a:xfrm>
            <a:off x="8643491" y="1130795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Day 1</a:t>
            </a:r>
            <a:endParaRPr kumimoji="1" lang="ja-JP" altLang="en-US" sz="5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0F9C5F-C111-D05D-ED36-45B0D307120D}"/>
              </a:ext>
            </a:extLst>
          </p:cNvPr>
          <p:cNvSpPr txBox="1"/>
          <p:nvPr/>
        </p:nvSpPr>
        <p:spPr>
          <a:xfrm>
            <a:off x="8468866" y="5031579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/>
              <a:t>Day 30</a:t>
            </a:r>
            <a:endParaRPr kumimoji="1" lang="ja-JP" altLang="en-US" sz="5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384F7C-DD56-459A-02AB-7D19474299FA}"/>
              </a:ext>
            </a:extLst>
          </p:cNvPr>
          <p:cNvSpPr txBox="1"/>
          <p:nvPr/>
        </p:nvSpPr>
        <p:spPr>
          <a:xfrm>
            <a:off x="5289762" y="2321004"/>
            <a:ext cx="230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3</a:t>
            </a:r>
            <a:r>
              <a:rPr kumimoji="1" lang="ja-JP" altLang="en-US" sz="6600" b="1" dirty="0">
                <a:solidFill>
                  <a:schemeClr val="bg1"/>
                </a:solidFill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23513643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0929272-54C7-61FD-99D6-F0D9A73F5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236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F7F8C0-7F56-1260-1C95-17F73C0B0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5" y="-625062"/>
            <a:ext cx="5891899" cy="78576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79D7849-3C66-E51C-8318-A804FDCCF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54" y="0"/>
            <a:ext cx="5386801" cy="71824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1030366" y="5629620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7927002" y="5835811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35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5D805B-7DFE-6F22-BB5C-744CF2DE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59" y="0"/>
            <a:ext cx="5142341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0472B1-5152-874B-74AC-53FBFA80F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2234" y="820626"/>
            <a:ext cx="7270092" cy="54525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4258308" y="5615327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9400649" y="5634231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996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AFB63E-08FF-7192-67A6-506E4BDA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3" y="0"/>
            <a:ext cx="5142341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143DDF-13D4-3F08-9CE4-8166B3C7D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20" y="-1064647"/>
            <a:ext cx="5940646" cy="79226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3740515" y="5295984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9691340" y="5428186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80E983-ED94-31AC-3E10-8BB1F9A6301D}"/>
              </a:ext>
            </a:extLst>
          </p:cNvPr>
          <p:cNvSpPr txBox="1"/>
          <p:nvPr/>
        </p:nvSpPr>
        <p:spPr>
          <a:xfrm>
            <a:off x="1948297" y="638686"/>
            <a:ext cx="230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5</a:t>
            </a:r>
            <a:r>
              <a:rPr kumimoji="1" lang="ja-JP" altLang="en-US" sz="6600" b="1" dirty="0">
                <a:solidFill>
                  <a:schemeClr val="bg1"/>
                </a:solidFill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415965919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6E1072-8D24-AA43-CE46-B252CFF9B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51" y="-462710"/>
            <a:ext cx="6376532" cy="47813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485C77-D514-6911-E629-16B82D09D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51" y="3165886"/>
            <a:ext cx="6911365" cy="51835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6946424" y="30847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7453277" y="3599386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3266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04101" y="467115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7F5630-6CA3-9717-51B0-5FEFCF663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0"/>
            <a:ext cx="11121081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89A29E-0251-279A-9081-738B9739BCDE}"/>
              </a:ext>
            </a:extLst>
          </p:cNvPr>
          <p:cNvSpPr txBox="1"/>
          <p:nvPr/>
        </p:nvSpPr>
        <p:spPr>
          <a:xfrm>
            <a:off x="1825081" y="4834319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012479-3138-BF56-E23B-C579A9CC31CD}"/>
              </a:ext>
            </a:extLst>
          </p:cNvPr>
          <p:cNvSpPr txBox="1"/>
          <p:nvPr/>
        </p:nvSpPr>
        <p:spPr>
          <a:xfrm>
            <a:off x="7921081" y="4942652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10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F1BD20-5D25-CCEF-C383-E9B58F67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0381" y="-341530"/>
            <a:ext cx="11650959" cy="87382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8EC6BD-C31F-A3F0-274B-0499CD1E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2667" y="-245271"/>
            <a:ext cx="9798052" cy="73485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04101" y="467115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732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04101" y="467115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52D36F-5E5D-8A7D-C476-F8A2F9F04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F5A896-6079-AD3F-5443-A35A5BD7D8E8}"/>
              </a:ext>
            </a:extLst>
          </p:cNvPr>
          <p:cNvSpPr txBox="1"/>
          <p:nvPr/>
        </p:nvSpPr>
        <p:spPr>
          <a:xfrm>
            <a:off x="6613793" y="88135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5E5C20-2F45-230D-9277-B4AF48ADF1BA}"/>
              </a:ext>
            </a:extLst>
          </p:cNvPr>
          <p:cNvSpPr txBox="1"/>
          <p:nvPr/>
        </p:nvSpPr>
        <p:spPr>
          <a:xfrm>
            <a:off x="6444675" y="5846535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003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04101" y="467115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C84C0D-171E-7ACF-5855-49E7C910F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791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04101" y="467115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E89D05-128B-9F32-5450-5DC9A4A9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6224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04101" y="4671152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4D1AD0-6371-14CC-BA2B-060ED9E57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29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4044B-348F-F7F7-2F2D-5BD2A866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244" y="-1322024"/>
            <a:ext cx="6805279" cy="90716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46502EA-BB45-AD53-7A3F-7A9C41D1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8" y="-110168"/>
            <a:ext cx="6531082" cy="87061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DE168-AEBE-19C2-BCE6-974B41917A7C}"/>
              </a:ext>
            </a:extLst>
          </p:cNvPr>
          <p:cNvSpPr txBox="1"/>
          <p:nvPr/>
        </p:nvSpPr>
        <p:spPr>
          <a:xfrm>
            <a:off x="26440" y="4913523"/>
            <a:ext cx="175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1DC275-9CDE-C726-FC3D-D85C085454BD}"/>
              </a:ext>
            </a:extLst>
          </p:cNvPr>
          <p:cNvSpPr txBox="1"/>
          <p:nvPr/>
        </p:nvSpPr>
        <p:spPr>
          <a:xfrm>
            <a:off x="5800747" y="52959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681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75E5B4-FE69-5AD4-CF84-2728B5BD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5219" y="370681"/>
            <a:ext cx="9455151" cy="70913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5F653C1-BB86-261F-EAF2-F6D9073B2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4308" y="-770489"/>
            <a:ext cx="9083407" cy="68125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2DD3CA-55BA-5587-B815-B9505A09C6BD}"/>
              </a:ext>
            </a:extLst>
          </p:cNvPr>
          <p:cNvSpPr txBox="1"/>
          <p:nvPr/>
        </p:nvSpPr>
        <p:spPr>
          <a:xfrm>
            <a:off x="345364" y="4362679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1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2F8EFD-08E1-A38B-18A4-1B20F1A82537}"/>
              </a:ext>
            </a:extLst>
          </p:cNvPr>
          <p:cNvSpPr txBox="1"/>
          <p:nvPr/>
        </p:nvSpPr>
        <p:spPr>
          <a:xfrm>
            <a:off x="6106308" y="482434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Day 30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947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CE985D8-CAD1-2684-AFBC-B28604E4B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0"/>
            <a:ext cx="11121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54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796C2AB-A0EE-8DCB-43B0-D88CD718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0" y="0"/>
            <a:ext cx="835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E7EED5-E448-B1B2-4906-7582465C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59" y="0"/>
            <a:ext cx="8384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49AE096-D39D-A14B-C663-134C3A86B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8" y="96791"/>
            <a:ext cx="6674997" cy="66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9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E17050-6C27-1098-8025-1D30FEEFD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60" y="0"/>
            <a:ext cx="8312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366FF"/>
        </a:solidFill>
      </a:spPr>
      <a:bodyPr rtlCol="0" anchor="ctr"/>
      <a:lstStyle>
        <a:defPPr algn="ctr">
          <a:defRPr sz="40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13121</TotalTime>
  <Words>101</Words>
  <Application>Microsoft Office PowerPoint</Application>
  <PresentationFormat>ワイド画面</PresentationFormat>
  <Paragraphs>51</Paragraphs>
  <Slides>34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池田登志夫</dc:creator>
  <cp:lastModifiedBy>Ko3484</cp:lastModifiedBy>
  <cp:revision>853</cp:revision>
  <cp:lastPrinted>2019-05-19T01:03:25Z</cp:lastPrinted>
  <dcterms:created xsi:type="dcterms:W3CDTF">2013-07-15T05:51:16Z</dcterms:created>
  <dcterms:modified xsi:type="dcterms:W3CDTF">2023-05-16T23:41:47Z</dcterms:modified>
</cp:coreProperties>
</file>